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9386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sentence is TRUE according to the passage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takes at most 81 steps to set “Cao Cao” free in Huarong Pass.</a:t>
            </a:r>
            <a:endParaRPr lang="zh-CN" altLang="zh-CN" sz="3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Tangram is popular in both China and Western countries.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Players need to use some of the pieces to make a shape in a tangram.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It is usually easier to put a Luban Lock back together than to unlock it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2018" y="845765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>
                <a:latin typeface="Times New Roman"/>
                <a:ea typeface="宋体"/>
              </a:rPr>
              <a:t>B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85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“...the game was popular in the Ming and Qing dynasties. In the 18th century, the tangram was brought to the West and soon became popular there.”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可知，七巧板在明清时期很受欢迎，在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18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世纪，七巧板被带到西方，很快在那里流行起来，由此可知七巧板在中国和西方国家都很受欢迎。故选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4454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magazine is the passage most probably taken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Language.	B. History.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Maths.	D. Art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872" y="908720"/>
            <a:ext cx="4279785" cy="6075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4532" y="910461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 smtClean="0">
                <a:latin typeface="Times New Roman"/>
                <a:ea typeface="宋体"/>
              </a:rPr>
              <a:t>C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79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9186"/>
            <a:ext cx="11485848" cy="586615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推理判断题。根据第二段中的</a:t>
            </a:r>
            <a:r>
              <a:rPr lang="en-US" altLang="zh-CN" sz="3400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cs typeface="Times New Roman"/>
              </a:rPr>
              <a:t>The lock has a lot to do with solid geometry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ea typeface="楷体"/>
                <a:cs typeface="Times New Roman"/>
              </a:rPr>
              <a:t>立体几何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；第三段中的</a:t>
            </a:r>
            <a:r>
              <a:rPr lang="en-US" altLang="zh-CN" sz="3400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cs typeface="Times New Roman"/>
              </a:rPr>
              <a:t>This is a test of one’s math knowledge, for example, of geometric </a:t>
            </a:r>
            <a:r>
              <a:rPr lang="en-US" altLang="zh-CN" sz="3400" b="1" spc="-100">
                <a:solidFill>
                  <a:srgbClr val="FF0000"/>
                </a:solidFill>
                <a:cs typeface="Times New Roman"/>
              </a:rPr>
              <a:t>area.”</a:t>
            </a:r>
            <a:r>
              <a:rPr lang="zh-CN" altLang="zh-CN" sz="3400" b="1" spc="-100">
                <a:solidFill>
                  <a:srgbClr val="FF0000"/>
                </a:solidFill>
                <a:cs typeface="Times New Roman"/>
              </a:rPr>
              <a:t>和第四段中的</a:t>
            </a:r>
            <a:r>
              <a:rPr lang="en-US" altLang="zh-CN" sz="3400" b="1" spc="-10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en-US" altLang="zh-CN" sz="3400" b="1" spc="-100">
                <a:solidFill>
                  <a:srgbClr val="FF0000"/>
                </a:solidFill>
                <a:cs typeface="Times New Roman"/>
              </a:rPr>
              <a:t>A tangram is a puzzle made up of seven pieces of different shapes, including triangles, squares and parallelograms</a:t>
            </a:r>
            <a:r>
              <a:rPr lang="zh-CN" altLang="zh-CN" sz="3400" b="1" spc="-10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3400" b="1" spc="-100">
                <a:solidFill>
                  <a:srgbClr val="FF0000"/>
                </a:solidFill>
                <a:ea typeface="楷体"/>
                <a:cs typeface="Times New Roman"/>
              </a:rPr>
              <a:t>平行四边形</a:t>
            </a:r>
            <a:r>
              <a:rPr lang="zh-CN" altLang="zh-CN" sz="3400" b="1" spc="-100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3400" b="1" spc="-100">
                <a:solidFill>
                  <a:srgbClr val="FF0000"/>
                </a:solidFill>
                <a:cs typeface="Times New Roman"/>
              </a:rPr>
              <a:t>.</a:t>
            </a:r>
            <a:r>
              <a:rPr lang="en-US" altLang="zh-CN" sz="3400" b="1" spc="-10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3400" b="1" spc="-100">
                <a:solidFill>
                  <a:srgbClr val="FF0000"/>
                </a:solidFill>
                <a:cs typeface="Times New Roman"/>
              </a:rPr>
              <a:t>可知，这三种游戏都与数学有关。因此本文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最可能出现在杂志中与数学相关的版块。故选</a:t>
            </a:r>
            <a:r>
              <a:rPr lang="en-US" altLang="zh-CN" sz="3400" b="1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879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98201"/>
            <a:ext cx="11305256" cy="1426436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906971"/>
            <a:ext cx="11485848" cy="818173"/>
          </a:xfrm>
        </p:spPr>
        <p:txBody>
          <a:bodyPr/>
          <a:lstStyle/>
          <a:p>
            <a:pPr algn="r"/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江苏南通崇川区期中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04348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本文主要介绍了中国三种充满数学智慧的民间游戏。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491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2022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country strong in maths, China has many folk games filled with maths wisdom. You may have played many of them before. Let’s take a look at three of them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715963"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●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Luban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5963"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Luban Lock was first made by Lu Ban about 2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ago. It is said that Lu used six wooden pieces to make a toy that looks like a lock for his son.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106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806047"/>
            <a:ext cx="11485848" cy="33167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 has a lot to do with solid geometry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立体几何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hard to take the six pieces apart. However, it is usually easier to unlock a Luban Lock than to put it back together. Now, there are Luban Locks made up of nine or more pieces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318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7288"/>
            <a:ext cx="11485848" cy="5624040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●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Huarong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Huarong Pass is a traditional Chinese block-moving puzzle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智力游戏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block is named after a character in the book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Romance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Kingdoms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like Cao Cao, Zhang Fei and Zhao Yun. To win the game, players have to move the blocks to get “Cao Cao” out. This is a test of one’s maths knowledge, for example, of geometric area. It takes at least 81 steps to set “Cao Cao” free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702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2113"/>
            <a:ext cx="11485848" cy="6146170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●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Tangram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tangram is a puzzle made up of seven pieces of different shapes, including triangles, squares and parallelograms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平行四边形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each puzzle, players need to use all the pieces to make a shape. People can make shapes of animals, people, or things. To do it, they have to know about geometry. According to </a:t>
            </a:r>
            <a:r>
              <a:rPr lang="en-US" altLang="zh-CN" sz="3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game was popular in the Ming and Qing dynasties. In the 18th century, the tangram was brought to the West and soon became popular there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46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shows the toy of Tangram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2962275" algn="l"/>
                <a:tab pos="3409950" algn="l"/>
                <a:tab pos="5829300" algn="l"/>
                <a:tab pos="8972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410" y="971203"/>
            <a:ext cx="3043756" cy="6156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30" y="2564904"/>
            <a:ext cx="1656184" cy="18268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9824" y="2655962"/>
            <a:ext cx="1656184" cy="17251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3278" y="2555379"/>
            <a:ext cx="2182727" cy="16449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11630" y="2370982"/>
            <a:ext cx="1688778" cy="1821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5479" y="936106"/>
            <a:ext cx="607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3600">
                <a:ea typeface="Times New Roman"/>
              </a:rPr>
              <a:t> </a:t>
            </a:r>
            <a:r>
              <a:rPr lang="en-US" altLang="zh-CN" sz="3600">
                <a:latin typeface="Times New Roman"/>
                <a:ea typeface="宋体"/>
              </a:rPr>
              <a:t>B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3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图片理解题。根据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A tangram is a puzzle made </a:t>
            </a:r>
            <a:r>
              <a:rPr lang="en-US" altLang="zh-CN" b="1" spc="-100">
                <a:solidFill>
                  <a:srgbClr val="FF0000"/>
                </a:solidFill>
                <a:cs typeface="Times New Roman"/>
              </a:rPr>
              <a:t>up of seven pieces of different shapes, including triangles</a:t>
            </a:r>
            <a:r>
              <a:rPr lang="en-US" altLang="zh-CN" b="1" spc="-100" smtClean="0">
                <a:solidFill>
                  <a:srgbClr val="FF0000"/>
                </a:solidFill>
                <a:ea typeface="+mj-ea"/>
                <a:cs typeface="Times New Roman"/>
              </a:rPr>
              <a:t>,</a:t>
            </a:r>
            <a:endParaRPr lang="en-US" altLang="zh-CN" b="1" spc="-100" smtClean="0">
              <a:solidFill>
                <a:srgbClr val="FF0000"/>
              </a:solidFill>
              <a:cs typeface="Times New Roman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squares 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and parallelograms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平行四边形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可知，七巧板是一种由七块不同形状的拼图组成的，包括三角形、正方形和平行四边形，图片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符合这个描述。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故</a:t>
            </a:r>
            <a:endParaRPr lang="en-US" altLang="zh-CN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31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42" y="1188126"/>
            <a:ext cx="11567000" cy="1664810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529" y="112270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本题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是图片理解题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做这类题时只有从文中找到描述性的单词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才能辨别出来图片。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86" y="1036490"/>
            <a:ext cx="2294324" cy="69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15750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638</Words>
  <Application>Microsoft Office PowerPoint</Application>
  <PresentationFormat>自定义</PresentationFormat>
  <Paragraphs>31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